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handoutMasterIdLst>
    <p:handoutMasterId r:id="rId15"/>
  </p:handoutMasterIdLst>
  <p:sldIdLst>
    <p:sldId id="683" r:id="rId2"/>
    <p:sldId id="672" r:id="rId3"/>
    <p:sldId id="673" r:id="rId4"/>
    <p:sldId id="675" r:id="rId5"/>
    <p:sldId id="674" r:id="rId6"/>
    <p:sldId id="676" r:id="rId7"/>
    <p:sldId id="677" r:id="rId8"/>
    <p:sldId id="678" r:id="rId9"/>
    <p:sldId id="679" r:id="rId10"/>
    <p:sldId id="680" r:id="rId11"/>
    <p:sldId id="681" r:id="rId12"/>
    <p:sldId id="682" r:id="rId13"/>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37"/>
    <p:restoredTop sz="93241" autoAdjust="0"/>
  </p:normalViewPr>
  <p:slideViewPr>
    <p:cSldViewPr>
      <p:cViewPr varScale="1">
        <p:scale>
          <a:sx n="92" d="100"/>
          <a:sy n="92" d="100"/>
        </p:scale>
        <p:origin x="712"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 LGR</a:t>
            </a:r>
          </a:p>
        </p:txBody>
      </p:sp>
      <p:sp>
        <p:nvSpPr>
          <p:cNvPr id="162819" name="Rectangle 3"/>
          <p:cNvSpPr>
            <a:spLocks noGrp="1" noChangeArrowheads="1"/>
          </p:cNvSpPr>
          <p:nvPr>
            <p:ph type="subTitle" idx="1"/>
          </p:nvPr>
        </p:nvSpPr>
        <p:spPr/>
        <p:txBody>
          <a:bodyPr/>
          <a:lstStyle/>
          <a:p>
            <a:r>
              <a:rPr lang="en-US" altLang="en-US" sz="2400" dirty="0"/>
              <a:t>Advanced Modeling of Groundwater Flow (GW3099)</a:t>
            </a:r>
          </a:p>
          <a:p>
            <a:r>
              <a:rPr lang="en-US" altLang="en-US" sz="2400" dirty="0"/>
              <a:t>Lincoln, NE</a:t>
            </a:r>
          </a:p>
          <a:p>
            <a:r>
              <a:rPr lang="en-US" altLang="en-US" sz="2400" dirty="0"/>
              <a:t>October 22-26, 2018</a:t>
            </a:r>
            <a:endParaRPr lang="en-US" sz="2400" dirty="0">
              <a:cs typeface="+mn-cs"/>
            </a:endParaRPr>
          </a:p>
        </p:txBody>
      </p:sp>
    </p:spTree>
    <p:extLst>
      <p:ext uri="{BB962C8B-B14F-4D97-AF65-F5344CB8AC3E}">
        <p14:creationId xmlns:p14="http://schemas.microsoft.com/office/powerpoint/2010/main" val="2311661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643676" cy="523220"/>
          </a:xfrm>
          <a:prstGeom prst="rect">
            <a:avLst/>
          </a:prstGeom>
          <a:noFill/>
        </p:spPr>
        <p:txBody>
          <a:bodyPr wrap="none" rtlCol="0">
            <a:spAutoFit/>
          </a:bodyPr>
          <a:lstStyle/>
          <a:p>
            <a:r>
              <a:rPr lang="en-US" sz="2800" dirty="0">
                <a:solidFill>
                  <a:srgbClr val="FFFFFF"/>
                </a:solidFill>
              </a:rPr>
              <a:t>cl1</a:t>
            </a:r>
          </a:p>
        </p:txBody>
      </p:sp>
      <p:sp>
        <p:nvSpPr>
          <p:cNvPr id="8" name="TextBox 7"/>
          <p:cNvSpPr txBox="1"/>
          <p:nvPr/>
        </p:nvSpPr>
        <p:spPr>
          <a:xfrm>
            <a:off x="4309324" y="3733800"/>
            <a:ext cx="643676" cy="523220"/>
          </a:xfrm>
          <a:prstGeom prst="rect">
            <a:avLst/>
          </a:prstGeom>
          <a:noFill/>
        </p:spPr>
        <p:txBody>
          <a:bodyPr wrap="none" rtlCol="0">
            <a:spAutoFit/>
          </a:bodyPr>
          <a:lstStyle/>
          <a:p>
            <a:r>
              <a:rPr lang="en-US" sz="2800" dirty="0">
                <a:solidFill>
                  <a:srgbClr val="FFFFFF"/>
                </a:solidFill>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22911" cy="523220"/>
          </a:xfrm>
          <a:prstGeom prst="rect">
            <a:avLst/>
          </a:prstGeom>
          <a:noFill/>
        </p:spPr>
        <p:txBody>
          <a:bodyPr wrap="none" rtlCol="0">
            <a:spAutoFit/>
          </a:bodyPr>
          <a:lstStyle/>
          <a:p>
            <a:r>
              <a:rPr lang="en-US" sz="2800" dirty="0" err="1">
                <a:solidFill>
                  <a:srgbClr val="FFFFFF"/>
                </a:solidFill>
              </a:rPr>
              <a:t>hwva</a:t>
            </a:r>
            <a:endParaRPr lang="en-US" sz="2800" dirty="0">
              <a:solidFill>
                <a:srgbClr val="FFFFFF"/>
              </a:solidFill>
            </a:endParaRPr>
          </a:p>
        </p:txBody>
      </p:sp>
      <p:cxnSp>
        <p:nvCxnSpPr>
          <p:cNvPr id="14" name="Straight Arrow Connector 13"/>
          <p:cNvCxnSpPr>
            <a:endCxn id="13" idx="2"/>
          </p:cNvCxnSpPr>
          <p:nvPr/>
        </p:nvCxnSpPr>
        <p:spPr bwMode="auto">
          <a:xfrm flipH="1" flipV="1">
            <a:off x="3254656" y="3190220"/>
            <a:ext cx="860144"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581400" y="5334000"/>
            <a:ext cx="5723467"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272579"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272579"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t>hwva</a:t>
            </a:r>
            <a:r>
              <a:rPr lang="en-US" dirty="0"/>
              <a:t> is the area of the connection</a:t>
            </a:r>
          </a:p>
          <a:p>
            <a:r>
              <a:rPr lang="en-US" dirty="0" err="1"/>
              <a:t>ihc</a:t>
            </a:r>
            <a:r>
              <a:rPr lang="en-US" dirty="0"/>
              <a:t> = 0</a:t>
            </a:r>
          </a:p>
          <a:p>
            <a:r>
              <a:rPr lang="en-US" dirty="0"/>
              <a:t>cl1 is the half cell thickness of the cell in model 1</a:t>
            </a:r>
          </a:p>
          <a:p>
            <a:r>
              <a:rPr lang="en-US" dirty="0"/>
              <a:t>cl2 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10668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and flows from parent model used as boundary conditions for child model</a:t>
            </a:r>
          </a:p>
          <a:p>
            <a:r>
              <a:rPr lang="en-US" sz="2000" dirty="0"/>
              <a:t>Easy to do</a:t>
            </a:r>
          </a:p>
          <a:p>
            <a:r>
              <a:rPr lang="en-US" sz="2000" dirty="0"/>
              <a:t>Some GUI support (e.g. Groundwater Vistas)</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sp>
        <p:nvSpPr>
          <p:cNvPr id="7" name="Content Placeholder 6"/>
          <p:cNvSpPr>
            <a:spLocks noGrp="1"/>
          </p:cNvSpPr>
          <p:nvPr>
            <p:ph sz="half" idx="2"/>
          </p:nvPr>
        </p:nvSpPr>
        <p:spPr/>
        <p:txBody>
          <a:bodyPr/>
          <a:lstStyle/>
          <a:p>
            <a:endParaRPr lang="en-US"/>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sp>
        <p:nvSpPr>
          <p:cNvPr id="4" name="Content Placeholder 3"/>
          <p:cNvSpPr>
            <a:spLocks noGrp="1"/>
          </p:cNvSpPr>
          <p:nvPr>
            <p:ph sz="half" idx="2"/>
          </p:nvPr>
        </p:nvSpPr>
        <p:spPr/>
        <p:txBody>
          <a:bodyPr/>
          <a:lstStyle/>
          <a:p>
            <a:pPr marL="0" indent="0">
              <a:buNone/>
            </a:pPr>
            <a:endParaRPr lang="en-US" dirty="0"/>
          </a:p>
        </p:txBody>
      </p:sp>
      <p:pic>
        <p:nvPicPr>
          <p:cNvPr id="5" name="Picture 4"/>
          <p:cNvPicPr>
            <a:picLocks noChangeAspect="1"/>
          </p:cNvPicPr>
          <p:nvPr/>
        </p:nvPicPr>
        <p:blipFill>
          <a:blip r:embed="rId2"/>
          <a:stretch>
            <a:fillRect/>
          </a:stretch>
        </p:blipFill>
        <p:spPr>
          <a:xfrm>
            <a:off x="4723282" y="898512"/>
            <a:ext cx="4192118" cy="542608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GUI support</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sp>
        <p:nvSpPr>
          <p:cNvPr id="8" name="Content Placeholder 7"/>
          <p:cNvSpPr>
            <a:spLocks noGrp="1"/>
          </p:cNvSpPr>
          <p:nvPr>
            <p:ph sz="half" idx="2"/>
          </p:nvPr>
        </p:nvSpPr>
        <p:spPr/>
        <p:txBody>
          <a:bodyPr/>
          <a:lstStyle/>
          <a:p>
            <a:endParaRPr lang="en-US"/>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2" name="Picture 1">
            <a:extLst>
              <a:ext uri="{FF2B5EF4-FFF2-40B4-BE49-F238E27FC236}">
                <a16:creationId xmlns:a16="http://schemas.microsoft.com/office/drawing/2014/main" id="{0B5C631D-AC05-444A-A96B-FC827845310D}"/>
              </a:ext>
            </a:extLst>
          </p:cNvPr>
          <p:cNvPicPr>
            <a:picLocks noChangeAspect="1"/>
          </p:cNvPicPr>
          <p:nvPr/>
        </p:nvPicPr>
        <p:blipFill>
          <a:blip r:embed="rId2"/>
          <a:stretch>
            <a:fillRect/>
          </a:stretch>
        </p:blipFill>
        <p:spPr>
          <a:xfrm>
            <a:off x="1822831" y="1076134"/>
            <a:ext cx="6254369" cy="5324666"/>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9609</TotalTime>
  <Pages>4</Pages>
  <Words>385</Words>
  <Application>Microsoft Macintosh PowerPoint</Application>
  <PresentationFormat>On-screen Show (4:3)</PresentationFormat>
  <Paragraphs>75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ＭＳ Ｐゴシック</vt:lpstr>
      <vt:lpstr>Arial</vt:lpstr>
      <vt:lpstr>Times New Roman</vt:lpstr>
      <vt:lpstr>Wingdings</vt:lpstr>
      <vt:lpstr>dark-blue-template</vt:lpstr>
      <vt:lpstr>MODFLOW 6 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vector>
  </TitlesOfParts>
  <Company>U.S. Geological Survey</Company>
  <LinksUpToDate>false</LinksUpToDate>
  <SharedDoc>false</SharedDoc>
  <HyperlinkBase>http://www.usgs.gov/visual-id/specs/slides/slide.html</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Langevin, Christian D</cp:lastModifiedBy>
  <cp:revision>351</cp:revision>
  <cp:lastPrinted>2014-05-20T14:47:17Z</cp:lastPrinted>
  <dcterms:created xsi:type="dcterms:W3CDTF">2009-08-04T14:01:06Z</dcterms:created>
  <dcterms:modified xsi:type="dcterms:W3CDTF">2018-10-24T11:20:46Z</dcterms:modified>
</cp:coreProperties>
</file>

<file path=docProps/thumbnail.jpeg>
</file>